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50955-6E27-4A1F-8592-E7BD03171E65}" type="datetimeFigureOut">
              <a:rPr lang="pt-BR" smtClean="0"/>
              <a:t>13/04/2020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E97DF-71CD-481C-901C-F4B3423CA0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50808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50955-6E27-4A1F-8592-E7BD03171E65}" type="datetimeFigureOut">
              <a:rPr lang="pt-BR" smtClean="0"/>
              <a:t>13/04/2020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E97DF-71CD-481C-901C-F4B3423CA0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4014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50955-6E27-4A1F-8592-E7BD03171E65}" type="datetimeFigureOut">
              <a:rPr lang="pt-BR" smtClean="0"/>
              <a:t>13/04/2020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E97DF-71CD-481C-901C-F4B3423CA0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067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50955-6E27-4A1F-8592-E7BD03171E65}" type="datetimeFigureOut">
              <a:rPr lang="pt-BR" smtClean="0"/>
              <a:t>13/04/2020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E97DF-71CD-481C-901C-F4B3423CA0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15435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50955-6E27-4A1F-8592-E7BD03171E65}" type="datetimeFigureOut">
              <a:rPr lang="pt-BR" smtClean="0"/>
              <a:t>13/04/2020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E97DF-71CD-481C-901C-F4B3423CA0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06760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50955-6E27-4A1F-8592-E7BD03171E65}" type="datetimeFigureOut">
              <a:rPr lang="pt-BR" smtClean="0"/>
              <a:t>13/04/2020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E97DF-71CD-481C-901C-F4B3423CA0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5929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50955-6E27-4A1F-8592-E7BD03171E65}" type="datetimeFigureOut">
              <a:rPr lang="pt-BR" smtClean="0"/>
              <a:t>13/04/2020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E97DF-71CD-481C-901C-F4B3423CA0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14822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50955-6E27-4A1F-8592-E7BD03171E65}" type="datetimeFigureOut">
              <a:rPr lang="pt-BR" smtClean="0"/>
              <a:t>13/04/2020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E97DF-71CD-481C-901C-F4B3423CA0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5734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50955-6E27-4A1F-8592-E7BD03171E65}" type="datetimeFigureOut">
              <a:rPr lang="pt-BR" smtClean="0"/>
              <a:t>13/04/2020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E97DF-71CD-481C-901C-F4B3423CA0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31787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50955-6E27-4A1F-8592-E7BD03171E65}" type="datetimeFigureOut">
              <a:rPr lang="pt-BR" smtClean="0"/>
              <a:t>13/04/2020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E97DF-71CD-481C-901C-F4B3423CA0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50572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50955-6E27-4A1F-8592-E7BD03171E65}" type="datetimeFigureOut">
              <a:rPr lang="pt-BR" smtClean="0"/>
              <a:t>13/04/2020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E97DF-71CD-481C-901C-F4B3423CA0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38737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650955-6E27-4A1F-8592-E7BD03171E65}" type="datetimeFigureOut">
              <a:rPr lang="pt-BR" smtClean="0"/>
              <a:t>13/04/2020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2E97DF-71CD-481C-901C-F4B3423CA0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517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787984"/>
            <a:ext cx="9144000" cy="1615849"/>
          </a:xfrm>
        </p:spPr>
        <p:txBody>
          <a:bodyPr>
            <a:normAutofit fontScale="90000"/>
          </a:bodyPr>
          <a:lstStyle/>
          <a:p>
            <a:r>
              <a:rPr lang="pt-BR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JOGO DA MEMÓRIA DAS EMOÇÕES</a:t>
            </a:r>
            <a:endParaRPr lang="pt-BR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2052" name="Picture 4" descr="Divertida Mente - Look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77809"/>
            <a:ext cx="12192000" cy="3580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7437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24132" y="89752"/>
            <a:ext cx="10515600" cy="1325563"/>
          </a:xfrm>
        </p:spPr>
        <p:txBody>
          <a:bodyPr/>
          <a:lstStyle/>
          <a:p>
            <a:pPr algn="ctr"/>
            <a:r>
              <a:rPr lang="pt-BR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JOGO DA MEMÓRIA DAS EMOÇÕES</a:t>
            </a:r>
            <a:endParaRPr lang="pt-BR" dirty="0"/>
          </a:p>
        </p:txBody>
      </p:sp>
      <p:sp>
        <p:nvSpPr>
          <p:cNvPr id="4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02566" y="2729603"/>
            <a:ext cx="11200228" cy="3896279"/>
          </a:xfrm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pt-BR" sz="1800" b="1" dirty="0" smtClean="0"/>
              <a:t>COMO </a:t>
            </a:r>
            <a:r>
              <a:rPr lang="pt-BR" sz="1800" b="1" dirty="0" smtClean="0"/>
              <a:t>JOGAR:</a:t>
            </a:r>
          </a:p>
          <a:p>
            <a:pPr>
              <a:lnSpc>
                <a:spcPct val="170000"/>
              </a:lnSpc>
            </a:pPr>
            <a:r>
              <a:rPr lang="pt-BR" sz="1800" dirty="0" smtClean="0"/>
              <a:t>Para jogar é necessário clicar em F5;</a:t>
            </a:r>
          </a:p>
          <a:p>
            <a:pPr>
              <a:lnSpc>
                <a:spcPct val="170000"/>
              </a:lnSpc>
            </a:pPr>
            <a:r>
              <a:rPr lang="pt-BR" sz="1800" dirty="0" smtClean="0"/>
              <a:t>O jogador deverá escolher uma carta para clicar. </a:t>
            </a:r>
            <a:r>
              <a:rPr lang="pt-BR" sz="1800" dirty="0" smtClean="0"/>
              <a:t>Quando </a:t>
            </a:r>
            <a:r>
              <a:rPr lang="pt-BR" sz="1800" dirty="0" smtClean="0"/>
              <a:t>não encontrar o par é só clicar no X que a carta volta para o lugar</a:t>
            </a:r>
            <a:r>
              <a:rPr lang="pt-BR" sz="1800" dirty="0" smtClean="0"/>
              <a:t>.</a:t>
            </a:r>
          </a:p>
          <a:p>
            <a:pPr>
              <a:lnSpc>
                <a:spcPct val="170000"/>
              </a:lnSpc>
            </a:pPr>
            <a:r>
              <a:rPr lang="pt-BR" sz="1800" dirty="0" smtClean="0"/>
              <a:t>Se encontrar o par, poderá contar uma situação que </a:t>
            </a:r>
            <a:r>
              <a:rPr lang="pt-BR" sz="1800" dirty="0" err="1" smtClean="0"/>
              <a:t>vicenciou</a:t>
            </a:r>
            <a:r>
              <a:rPr lang="pt-BR" sz="1800" dirty="0" smtClean="0"/>
              <a:t> aquela emoção (na semana ou na vida)</a:t>
            </a:r>
            <a:endParaRPr lang="pt-BR" sz="1800" dirty="0" smtClean="0"/>
          </a:p>
          <a:p>
            <a:pPr>
              <a:lnSpc>
                <a:spcPct val="170000"/>
              </a:lnSpc>
            </a:pPr>
            <a:r>
              <a:rPr lang="pt-BR" sz="1800" dirty="0" smtClean="0"/>
              <a:t>Marca ponto o jogador que encontrar o par. </a:t>
            </a:r>
          </a:p>
          <a:p>
            <a:pPr>
              <a:lnSpc>
                <a:spcPct val="170000"/>
              </a:lnSpc>
            </a:pPr>
            <a:r>
              <a:rPr lang="pt-BR" sz="1800" dirty="0" smtClean="0"/>
              <a:t>Quem encontrar o maior número de pares vencerá o jogo.</a:t>
            </a:r>
            <a:endParaRPr lang="pt-BR" sz="1800" dirty="0"/>
          </a:p>
        </p:txBody>
      </p:sp>
      <p:sp>
        <p:nvSpPr>
          <p:cNvPr id="5" name="Espaço Reservado para Conteúdo 2"/>
          <p:cNvSpPr txBox="1">
            <a:spLocks/>
          </p:cNvSpPr>
          <p:nvPr/>
        </p:nvSpPr>
        <p:spPr>
          <a:xfrm>
            <a:off x="602566" y="1328587"/>
            <a:ext cx="11200228" cy="1165053"/>
          </a:xfrm>
          <a:prstGeom prst="rect">
            <a:avLst/>
          </a:prstGeom>
          <a:ln w="38100" cap="flat" cmpd="sng" algn="ctr">
            <a:solidFill>
              <a:schemeClr val="accent1">
                <a:lumMod val="50000"/>
              </a:schemeClr>
            </a:solidFill>
            <a:prstDash val="solid"/>
            <a:miter lim="800000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pt-BR" sz="1800" dirty="0" smtClean="0"/>
              <a:t>Este jogo foi produzido por </a:t>
            </a:r>
            <a:r>
              <a:rPr lang="pt-BR" sz="1800" b="1" dirty="0" err="1" smtClean="0"/>
              <a:t>Wandersonia</a:t>
            </a:r>
            <a:r>
              <a:rPr lang="pt-BR" sz="1800" b="1" dirty="0" smtClean="0"/>
              <a:t> Medeiros</a:t>
            </a:r>
            <a:r>
              <a:rPr lang="pt-BR" sz="1800" dirty="0" smtClean="0"/>
              <a:t>;</a:t>
            </a: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pt-BR" sz="1800" dirty="0" smtClean="0"/>
              <a:t>Se for compartilhar, lembre-se de dar os devidos créditos. 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pt-BR" sz="1800" dirty="0" smtClean="0"/>
              <a:t>          </a:t>
            </a:r>
            <a:r>
              <a:rPr lang="pt-BR" sz="1800" dirty="0" err="1" smtClean="0"/>
              <a:t>Instagram</a:t>
            </a:r>
            <a:r>
              <a:rPr lang="pt-BR" sz="1800" dirty="0" smtClean="0"/>
              <a:t>: </a:t>
            </a:r>
            <a:r>
              <a:rPr lang="pt-BR" sz="1800" b="1" dirty="0" smtClean="0"/>
              <a:t>@</a:t>
            </a:r>
            <a:r>
              <a:rPr lang="pt-BR" sz="1800" b="1" dirty="0" err="1" smtClean="0"/>
              <a:t>wandersoniamedeiros</a:t>
            </a:r>
            <a:endParaRPr lang="pt-BR" sz="1800" b="1" dirty="0" smtClean="0"/>
          </a:p>
          <a:p>
            <a:endParaRPr lang="pt-BR" dirty="0">
              <a:latin typeface="Berlin Sans FB" panose="020E0602020502020306" pitchFamily="34" charset="0"/>
            </a:endParaRPr>
          </a:p>
        </p:txBody>
      </p:sp>
      <p:pic>
        <p:nvPicPr>
          <p:cNvPr id="6" name="Picture 2" descr="Como Ganhar Dinheiro com o Instagram: Guia 2020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79" t="24768" r="34184" b="24595"/>
          <a:stretch/>
        </p:blipFill>
        <p:spPr bwMode="auto">
          <a:xfrm>
            <a:off x="4264858" y="2096105"/>
            <a:ext cx="319776" cy="309045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20095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upo 17"/>
          <p:cNvGrpSpPr/>
          <p:nvPr/>
        </p:nvGrpSpPr>
        <p:grpSpPr>
          <a:xfrm>
            <a:off x="5162141" y="1111247"/>
            <a:ext cx="2013266" cy="2162412"/>
            <a:chOff x="155538" y="918761"/>
            <a:chExt cx="2202285" cy="2356834"/>
          </a:xfrm>
        </p:grpSpPr>
        <p:sp>
          <p:nvSpPr>
            <p:cNvPr id="4" name="Retângulo de cantos arredondados 3"/>
            <p:cNvSpPr/>
            <p:nvPr/>
          </p:nvSpPr>
          <p:spPr>
            <a:xfrm>
              <a:off x="155538" y="918761"/>
              <a:ext cx="2202285" cy="2356834"/>
            </a:xfrm>
            <a:prstGeom prst="roundRect">
              <a:avLst/>
            </a:prstGeom>
            <a:solidFill>
              <a:schemeClr val="bg1"/>
            </a:solidFill>
            <a:ln w="762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17" name="Imagem 16"/>
            <p:cNvPicPr>
              <a:picLocks noChangeAspect="1"/>
            </p:cNvPicPr>
            <p:nvPr/>
          </p:nvPicPr>
          <p:blipFill rotWithShape="1">
            <a:blip r:embed="rId2"/>
            <a:srcRect l="13891" t="7157" r="10047"/>
            <a:stretch/>
          </p:blipFill>
          <p:spPr>
            <a:xfrm>
              <a:off x="492369" y="1063986"/>
              <a:ext cx="1603717" cy="2094571"/>
            </a:xfrm>
            <a:prstGeom prst="rect">
              <a:avLst/>
            </a:prstGeom>
          </p:spPr>
        </p:pic>
      </p:grpSp>
      <p:sp>
        <p:nvSpPr>
          <p:cNvPr id="27" name="Retângulo de cantos arredondados 26"/>
          <p:cNvSpPr/>
          <p:nvPr/>
        </p:nvSpPr>
        <p:spPr>
          <a:xfrm>
            <a:off x="5015669" y="1014036"/>
            <a:ext cx="2202285" cy="2356834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800" dirty="0"/>
              <a:t>3</a:t>
            </a:r>
          </a:p>
        </p:txBody>
      </p:sp>
      <p:grpSp>
        <p:nvGrpSpPr>
          <p:cNvPr id="20" name="Grupo 19"/>
          <p:cNvGrpSpPr/>
          <p:nvPr/>
        </p:nvGrpSpPr>
        <p:grpSpPr>
          <a:xfrm>
            <a:off x="181298" y="1101818"/>
            <a:ext cx="2013266" cy="2162412"/>
            <a:chOff x="2544701" y="918761"/>
            <a:chExt cx="2202285" cy="2356834"/>
          </a:xfrm>
        </p:grpSpPr>
        <p:sp>
          <p:nvSpPr>
            <p:cNvPr id="8" name="Retângulo de cantos arredondados 7"/>
            <p:cNvSpPr/>
            <p:nvPr/>
          </p:nvSpPr>
          <p:spPr>
            <a:xfrm>
              <a:off x="2544701" y="918761"/>
              <a:ext cx="2202285" cy="2356834"/>
            </a:xfrm>
            <a:prstGeom prst="roundRect">
              <a:avLst/>
            </a:prstGeom>
            <a:solidFill>
              <a:schemeClr val="bg1"/>
            </a:solidFill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19" name="Imagem 18"/>
            <p:cNvPicPr>
              <a:picLocks noChangeAspect="1"/>
            </p:cNvPicPr>
            <p:nvPr/>
          </p:nvPicPr>
          <p:blipFill rotWithShape="1">
            <a:blip r:embed="rId3"/>
            <a:srcRect l="22309" t="6073" r="8035" b="4681"/>
            <a:stretch/>
          </p:blipFill>
          <p:spPr>
            <a:xfrm>
              <a:off x="2848671" y="1085771"/>
              <a:ext cx="1617784" cy="2072786"/>
            </a:xfrm>
            <a:prstGeom prst="rect">
              <a:avLst/>
            </a:prstGeom>
          </p:spPr>
        </p:pic>
      </p:grpSp>
      <p:sp>
        <p:nvSpPr>
          <p:cNvPr id="13" name="Retângulo de cantos arredondados 12"/>
          <p:cNvSpPr/>
          <p:nvPr/>
        </p:nvSpPr>
        <p:spPr>
          <a:xfrm>
            <a:off x="86788" y="1027532"/>
            <a:ext cx="2202285" cy="2356834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800" dirty="0" smtClean="0"/>
              <a:t>1</a:t>
            </a:r>
            <a:endParaRPr lang="pt-BR" sz="8800" dirty="0"/>
          </a:p>
        </p:txBody>
      </p:sp>
      <p:grpSp>
        <p:nvGrpSpPr>
          <p:cNvPr id="22" name="Grupo 21"/>
          <p:cNvGrpSpPr/>
          <p:nvPr/>
        </p:nvGrpSpPr>
        <p:grpSpPr>
          <a:xfrm>
            <a:off x="2646676" y="1096645"/>
            <a:ext cx="2013266" cy="2162412"/>
            <a:chOff x="4945584" y="904960"/>
            <a:chExt cx="2202285" cy="2356834"/>
          </a:xfrm>
        </p:grpSpPr>
        <p:sp>
          <p:nvSpPr>
            <p:cNvPr id="9" name="Retângulo de cantos arredondados 8"/>
            <p:cNvSpPr/>
            <p:nvPr/>
          </p:nvSpPr>
          <p:spPr>
            <a:xfrm>
              <a:off x="4945584" y="904960"/>
              <a:ext cx="2202285" cy="2356834"/>
            </a:xfrm>
            <a:prstGeom prst="roundRect">
              <a:avLst/>
            </a:prstGeom>
            <a:solidFill>
              <a:schemeClr val="bg1"/>
            </a:solidFill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1028" name="Picture 4" descr="Kit digital grátis para imprimir - Divertidamente | Divertidamente ...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47" t="8646" r="11399" b="5200"/>
            <a:stretch/>
          </p:blipFill>
          <p:spPr bwMode="auto">
            <a:xfrm>
              <a:off x="5128198" y="1237956"/>
              <a:ext cx="1875909" cy="18643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" name="Retângulo de cantos arredondados 13"/>
          <p:cNvSpPr/>
          <p:nvPr/>
        </p:nvSpPr>
        <p:spPr>
          <a:xfrm>
            <a:off x="2552166" y="1022359"/>
            <a:ext cx="2202285" cy="2356834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800" dirty="0"/>
              <a:t>2</a:t>
            </a:r>
          </a:p>
        </p:txBody>
      </p:sp>
      <p:grpSp>
        <p:nvGrpSpPr>
          <p:cNvPr id="30" name="Grupo 29"/>
          <p:cNvGrpSpPr/>
          <p:nvPr/>
        </p:nvGrpSpPr>
        <p:grpSpPr>
          <a:xfrm>
            <a:off x="7502872" y="1047405"/>
            <a:ext cx="2104498" cy="2162412"/>
            <a:chOff x="7502872" y="1113183"/>
            <a:chExt cx="2104498" cy="2162412"/>
          </a:xfrm>
        </p:grpSpPr>
        <p:sp>
          <p:nvSpPr>
            <p:cNvPr id="10" name="Retângulo de cantos arredondados 9"/>
            <p:cNvSpPr/>
            <p:nvPr/>
          </p:nvSpPr>
          <p:spPr>
            <a:xfrm>
              <a:off x="7502872" y="1113183"/>
              <a:ext cx="2104498" cy="2162412"/>
            </a:xfrm>
            <a:prstGeom prst="roundRect">
              <a:avLst/>
            </a:prstGeom>
            <a:solidFill>
              <a:schemeClr val="bg1"/>
            </a:solidFill>
            <a:ln w="762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28" name="Imagem 27"/>
            <p:cNvPicPr>
              <a:picLocks noChangeAspect="1"/>
            </p:cNvPicPr>
            <p:nvPr/>
          </p:nvPicPr>
          <p:blipFill rotWithShape="1">
            <a:blip r:embed="rId5"/>
            <a:srcRect l="20870" t="7065" r="11304" b="6848"/>
            <a:stretch/>
          </p:blipFill>
          <p:spPr>
            <a:xfrm>
              <a:off x="7805834" y="1227209"/>
              <a:ext cx="1498573" cy="1902035"/>
            </a:xfrm>
            <a:prstGeom prst="rect">
              <a:avLst/>
            </a:prstGeom>
          </p:spPr>
        </p:pic>
      </p:grpSp>
      <p:sp>
        <p:nvSpPr>
          <p:cNvPr id="15" name="Retângulo de cantos arredondados 14"/>
          <p:cNvSpPr/>
          <p:nvPr/>
        </p:nvSpPr>
        <p:spPr>
          <a:xfrm>
            <a:off x="7473201" y="1014036"/>
            <a:ext cx="2202285" cy="2356834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800" dirty="0" smtClean="0"/>
              <a:t>4</a:t>
            </a:r>
            <a:endParaRPr lang="pt-BR" sz="8800" dirty="0"/>
          </a:p>
        </p:txBody>
      </p:sp>
      <p:grpSp>
        <p:nvGrpSpPr>
          <p:cNvPr id="29" name="Grupo 28"/>
          <p:cNvGrpSpPr/>
          <p:nvPr/>
        </p:nvGrpSpPr>
        <p:grpSpPr>
          <a:xfrm>
            <a:off x="9940235" y="1047405"/>
            <a:ext cx="2013266" cy="2162412"/>
            <a:chOff x="9962373" y="1113183"/>
            <a:chExt cx="2013266" cy="2162412"/>
          </a:xfrm>
        </p:grpSpPr>
        <p:sp>
          <p:nvSpPr>
            <p:cNvPr id="11" name="Retângulo de cantos arredondados 10"/>
            <p:cNvSpPr/>
            <p:nvPr/>
          </p:nvSpPr>
          <p:spPr>
            <a:xfrm>
              <a:off x="9962373" y="1113183"/>
              <a:ext cx="2013266" cy="2162412"/>
            </a:xfrm>
            <a:prstGeom prst="roundRect">
              <a:avLst/>
            </a:prstGeom>
            <a:solidFill>
              <a:schemeClr val="bg1"/>
            </a:solidFill>
            <a:ln w="762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1032" name="Picture 8" descr="Nojinho | Wikia Divertida Mente | Fandom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49948" y="1348251"/>
              <a:ext cx="1232643" cy="18199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6" name="Retângulo de cantos arredondados 15"/>
          <p:cNvSpPr/>
          <p:nvPr/>
        </p:nvSpPr>
        <p:spPr>
          <a:xfrm>
            <a:off x="9888194" y="1014036"/>
            <a:ext cx="2202285" cy="2356834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800" dirty="0" smtClean="0"/>
              <a:t>5</a:t>
            </a:r>
            <a:endParaRPr lang="pt-BR" sz="8800" dirty="0"/>
          </a:p>
        </p:txBody>
      </p:sp>
      <p:grpSp>
        <p:nvGrpSpPr>
          <p:cNvPr id="36" name="Grupo 35"/>
          <p:cNvGrpSpPr/>
          <p:nvPr/>
        </p:nvGrpSpPr>
        <p:grpSpPr>
          <a:xfrm>
            <a:off x="189139" y="3611219"/>
            <a:ext cx="2013266" cy="2162412"/>
            <a:chOff x="155538" y="918761"/>
            <a:chExt cx="2202285" cy="2356834"/>
          </a:xfrm>
        </p:grpSpPr>
        <p:sp>
          <p:nvSpPr>
            <p:cNvPr id="37" name="Retângulo de cantos arredondados 36"/>
            <p:cNvSpPr/>
            <p:nvPr/>
          </p:nvSpPr>
          <p:spPr>
            <a:xfrm>
              <a:off x="155538" y="918761"/>
              <a:ext cx="2202285" cy="2356834"/>
            </a:xfrm>
            <a:prstGeom prst="roundRect">
              <a:avLst/>
            </a:prstGeom>
            <a:solidFill>
              <a:schemeClr val="bg1"/>
            </a:solidFill>
            <a:ln w="762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38" name="Imagem 37"/>
            <p:cNvPicPr>
              <a:picLocks noChangeAspect="1"/>
            </p:cNvPicPr>
            <p:nvPr/>
          </p:nvPicPr>
          <p:blipFill rotWithShape="1">
            <a:blip r:embed="rId2"/>
            <a:srcRect l="13891" t="7157" r="10047"/>
            <a:stretch/>
          </p:blipFill>
          <p:spPr>
            <a:xfrm>
              <a:off x="492369" y="1063986"/>
              <a:ext cx="1603717" cy="2094571"/>
            </a:xfrm>
            <a:prstGeom prst="rect">
              <a:avLst/>
            </a:prstGeom>
          </p:spPr>
        </p:pic>
      </p:grpSp>
      <p:sp>
        <p:nvSpPr>
          <p:cNvPr id="45" name="Retângulo de cantos arredondados 44"/>
          <p:cNvSpPr/>
          <p:nvPr/>
        </p:nvSpPr>
        <p:spPr>
          <a:xfrm>
            <a:off x="110718" y="3577850"/>
            <a:ext cx="2202285" cy="2356834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800" dirty="0"/>
              <a:t>6</a:t>
            </a:r>
          </a:p>
        </p:txBody>
      </p:sp>
      <p:grpSp>
        <p:nvGrpSpPr>
          <p:cNvPr id="39" name="Grupo 38"/>
          <p:cNvGrpSpPr/>
          <p:nvPr/>
        </p:nvGrpSpPr>
        <p:grpSpPr>
          <a:xfrm>
            <a:off x="2765988" y="3685774"/>
            <a:ext cx="2013266" cy="2162412"/>
            <a:chOff x="2544701" y="918761"/>
            <a:chExt cx="2202285" cy="2356834"/>
          </a:xfrm>
        </p:grpSpPr>
        <p:sp>
          <p:nvSpPr>
            <p:cNvPr id="40" name="Retângulo de cantos arredondados 39"/>
            <p:cNvSpPr/>
            <p:nvPr/>
          </p:nvSpPr>
          <p:spPr>
            <a:xfrm>
              <a:off x="2544701" y="918761"/>
              <a:ext cx="2202285" cy="2356834"/>
            </a:xfrm>
            <a:prstGeom prst="roundRect">
              <a:avLst/>
            </a:prstGeom>
            <a:solidFill>
              <a:schemeClr val="bg1"/>
            </a:solidFill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41" name="Imagem 40"/>
            <p:cNvPicPr>
              <a:picLocks noChangeAspect="1"/>
            </p:cNvPicPr>
            <p:nvPr/>
          </p:nvPicPr>
          <p:blipFill rotWithShape="1">
            <a:blip r:embed="rId3"/>
            <a:srcRect l="22309" t="6073" r="8035" b="4681"/>
            <a:stretch/>
          </p:blipFill>
          <p:spPr>
            <a:xfrm>
              <a:off x="2848671" y="1085771"/>
              <a:ext cx="1617784" cy="2072786"/>
            </a:xfrm>
            <a:prstGeom prst="rect">
              <a:avLst/>
            </a:prstGeom>
          </p:spPr>
        </p:pic>
      </p:grpSp>
      <p:sp>
        <p:nvSpPr>
          <p:cNvPr id="52" name="Retângulo de cantos arredondados 51"/>
          <p:cNvSpPr/>
          <p:nvPr/>
        </p:nvSpPr>
        <p:spPr>
          <a:xfrm>
            <a:off x="2646676" y="3577432"/>
            <a:ext cx="2202285" cy="2356834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800" dirty="0" smtClean="0"/>
              <a:t>7</a:t>
            </a:r>
            <a:endParaRPr lang="pt-BR" sz="8800" dirty="0"/>
          </a:p>
        </p:txBody>
      </p:sp>
      <p:grpSp>
        <p:nvGrpSpPr>
          <p:cNvPr id="61" name="Grupo 60"/>
          <p:cNvGrpSpPr/>
          <p:nvPr/>
        </p:nvGrpSpPr>
        <p:grpSpPr>
          <a:xfrm>
            <a:off x="7594104" y="3675061"/>
            <a:ext cx="2013266" cy="2162412"/>
            <a:chOff x="5152414" y="3628843"/>
            <a:chExt cx="2013266" cy="2162412"/>
          </a:xfrm>
        </p:grpSpPr>
        <p:sp>
          <p:nvSpPr>
            <p:cNvPr id="43" name="Retângulo de cantos arredondados 42"/>
            <p:cNvSpPr/>
            <p:nvPr/>
          </p:nvSpPr>
          <p:spPr>
            <a:xfrm>
              <a:off x="5152414" y="3628843"/>
              <a:ext cx="2013266" cy="2162412"/>
            </a:xfrm>
            <a:prstGeom prst="roundRect">
              <a:avLst/>
            </a:prstGeom>
            <a:solidFill>
              <a:schemeClr val="bg1"/>
            </a:solidFill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44" name="Picture 4" descr="Kit digital grátis para imprimir - Divertidamente | Divertidamente ...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47" t="8646" r="11399" b="5200"/>
            <a:stretch/>
          </p:blipFill>
          <p:spPr bwMode="auto">
            <a:xfrm>
              <a:off x="5311323" y="3789831"/>
              <a:ext cx="1714902" cy="17105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3" name="Retângulo de cantos arredondados 52"/>
          <p:cNvSpPr/>
          <p:nvPr/>
        </p:nvSpPr>
        <p:spPr>
          <a:xfrm>
            <a:off x="7473201" y="3577850"/>
            <a:ext cx="2202285" cy="2356834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800" dirty="0" smtClean="0"/>
              <a:t>9</a:t>
            </a:r>
            <a:endParaRPr lang="pt-BR" sz="8800" dirty="0"/>
          </a:p>
        </p:txBody>
      </p:sp>
      <p:grpSp>
        <p:nvGrpSpPr>
          <p:cNvPr id="46" name="Grupo 45"/>
          <p:cNvGrpSpPr/>
          <p:nvPr/>
        </p:nvGrpSpPr>
        <p:grpSpPr>
          <a:xfrm>
            <a:off x="5105159" y="3690806"/>
            <a:ext cx="2104498" cy="2162412"/>
            <a:chOff x="7502872" y="1113183"/>
            <a:chExt cx="2104498" cy="2162412"/>
          </a:xfrm>
        </p:grpSpPr>
        <p:sp>
          <p:nvSpPr>
            <p:cNvPr id="47" name="Retângulo de cantos arredondados 46"/>
            <p:cNvSpPr/>
            <p:nvPr/>
          </p:nvSpPr>
          <p:spPr>
            <a:xfrm>
              <a:off x="7502872" y="1113183"/>
              <a:ext cx="2104498" cy="2162412"/>
            </a:xfrm>
            <a:prstGeom prst="roundRect">
              <a:avLst/>
            </a:prstGeom>
            <a:solidFill>
              <a:schemeClr val="bg1"/>
            </a:solidFill>
            <a:ln w="762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48" name="Imagem 47"/>
            <p:cNvPicPr>
              <a:picLocks noChangeAspect="1"/>
            </p:cNvPicPr>
            <p:nvPr/>
          </p:nvPicPr>
          <p:blipFill rotWithShape="1">
            <a:blip r:embed="rId5"/>
            <a:srcRect l="20870" t="7065" r="11304" b="6848"/>
            <a:stretch/>
          </p:blipFill>
          <p:spPr>
            <a:xfrm>
              <a:off x="7805834" y="1227209"/>
              <a:ext cx="1498573" cy="1902035"/>
            </a:xfrm>
            <a:prstGeom prst="rect">
              <a:avLst/>
            </a:prstGeom>
          </p:spPr>
        </p:pic>
      </p:grpSp>
      <p:sp>
        <p:nvSpPr>
          <p:cNvPr id="54" name="Retângulo de cantos arredondados 53"/>
          <p:cNvSpPr/>
          <p:nvPr/>
        </p:nvSpPr>
        <p:spPr>
          <a:xfrm>
            <a:off x="5037368" y="3611219"/>
            <a:ext cx="2202285" cy="2356834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800" dirty="0" smtClean="0"/>
              <a:t>8</a:t>
            </a:r>
            <a:endParaRPr lang="pt-BR" sz="8800" dirty="0"/>
          </a:p>
        </p:txBody>
      </p:sp>
      <p:grpSp>
        <p:nvGrpSpPr>
          <p:cNvPr id="49" name="Grupo 48"/>
          <p:cNvGrpSpPr/>
          <p:nvPr/>
        </p:nvGrpSpPr>
        <p:grpSpPr>
          <a:xfrm>
            <a:off x="9940235" y="3588294"/>
            <a:ext cx="2013266" cy="2162412"/>
            <a:chOff x="9962373" y="1113183"/>
            <a:chExt cx="2013266" cy="2162412"/>
          </a:xfrm>
        </p:grpSpPr>
        <p:sp>
          <p:nvSpPr>
            <p:cNvPr id="50" name="Retângulo de cantos arredondados 49"/>
            <p:cNvSpPr/>
            <p:nvPr/>
          </p:nvSpPr>
          <p:spPr>
            <a:xfrm>
              <a:off x="9962373" y="1113183"/>
              <a:ext cx="2013266" cy="2162412"/>
            </a:xfrm>
            <a:prstGeom prst="roundRect">
              <a:avLst/>
            </a:prstGeom>
            <a:solidFill>
              <a:schemeClr val="bg1"/>
            </a:solidFill>
            <a:ln w="762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51" name="Picture 8" descr="Nojinho | Wikia Divertida Mente | Fandom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49948" y="1348251"/>
              <a:ext cx="1232643" cy="18199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5" name="Retângulo de cantos arredondados 54"/>
          <p:cNvSpPr/>
          <p:nvPr/>
        </p:nvSpPr>
        <p:spPr>
          <a:xfrm>
            <a:off x="9909034" y="3554925"/>
            <a:ext cx="2202285" cy="2356834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800" dirty="0" smtClean="0"/>
              <a:t>10</a:t>
            </a:r>
            <a:endParaRPr lang="pt-BR" sz="8800" dirty="0"/>
          </a:p>
        </p:txBody>
      </p:sp>
    </p:spTree>
    <p:extLst>
      <p:ext uri="{BB962C8B-B14F-4D97-AF65-F5344CB8AC3E}">
        <p14:creationId xmlns:p14="http://schemas.microsoft.com/office/powerpoint/2010/main" val="3843709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</p:childTnLst>
        </p:cTn>
      </p:par>
    </p:tnLst>
    <p:bldLst>
      <p:bldP spid="27" grpId="0" animBg="1"/>
      <p:bldP spid="27" grpId="1" animBg="1"/>
      <p:bldP spid="13" grpId="0" animBg="1"/>
      <p:bldP spid="13" grpId="1" animBg="1"/>
      <p:bldP spid="14" grpId="0" animBg="1"/>
      <p:bldP spid="14" grpId="1" animBg="1"/>
      <p:bldP spid="15" grpId="1" animBg="1"/>
      <p:bldP spid="15" grpId="2" animBg="1"/>
      <p:bldP spid="16" grpId="0" animBg="1"/>
      <p:bldP spid="16" grpId="1" animBg="1"/>
      <p:bldP spid="45" grpId="0" animBg="1"/>
      <p:bldP spid="45" grpId="1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  <p:bldP spid="55" grpId="0" animBg="1"/>
      <p:bldP spid="55" grpId="1" animBg="1"/>
    </p:bld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</TotalTime>
  <Words>122</Words>
  <Application>Microsoft Office PowerPoint</Application>
  <PresentationFormat>Widescreen</PresentationFormat>
  <Paragraphs>21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9" baseType="lpstr">
      <vt:lpstr>Arial</vt:lpstr>
      <vt:lpstr>Arial Black</vt:lpstr>
      <vt:lpstr>Berlin Sans FB</vt:lpstr>
      <vt:lpstr>Calibri</vt:lpstr>
      <vt:lpstr>Calibri Light</vt:lpstr>
      <vt:lpstr>Tema do Office</vt:lpstr>
      <vt:lpstr>JOGO DA MEMÓRIA DAS EMOÇÕES</vt:lpstr>
      <vt:lpstr>JOGO DA MEMÓRIA DAS EMOÇÕES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Conta da Microsoft</dc:creator>
  <cp:lastModifiedBy>Conta da Microsoft</cp:lastModifiedBy>
  <cp:revision>23</cp:revision>
  <dcterms:created xsi:type="dcterms:W3CDTF">2020-04-12T19:39:11Z</dcterms:created>
  <dcterms:modified xsi:type="dcterms:W3CDTF">2020-04-14T01:19:36Z</dcterms:modified>
</cp:coreProperties>
</file>